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64" r:id="rId11"/>
    <p:sldId id="271" r:id="rId12"/>
    <p:sldId id="265" r:id="rId13"/>
    <p:sldId id="272" r:id="rId14"/>
    <p:sldId id="266" r:id="rId15"/>
    <p:sldId id="273" r:id="rId16"/>
    <p:sldId id="267" r:id="rId17"/>
    <p:sldId id="274" r:id="rId18"/>
    <p:sldId id="268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870E-EF83-0AF1-6825-1E4C76BEC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C1332-141A-934A-454A-9E48630A1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3391-EE1F-1ED4-6C3D-9D39D788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A5BD6-CF05-6ED5-CB19-74BEA2CA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1BA7F-C92B-EFA0-583D-900B6CD8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0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F3DA-1EBF-90A7-D89F-20C5219C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1BBF8-EC37-BF4E-CC84-36665C9EF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76B1-D183-5C55-F650-B77F33C9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4797D-ECA9-2B90-A404-2B44D4B2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6596-14BA-4FD6-7027-1CB07946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F7EA4-0047-11E0-8710-FF6ACD6FF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75B96-D265-80B2-2270-EC1697312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959A-AA08-6DE2-CDB7-803124F1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759C8-B5C2-3F63-3C25-E05DFDE3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60E18-AD5E-A2BF-1C70-3BB73BCF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5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25EA-436E-3871-C01B-F82D4BDA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A282-2634-8566-2528-7C19A923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5CD8F-7163-359A-A4B1-D667D7EE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D5BC-2388-7283-997B-8F0BD1EB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E0B-ACCE-62EA-FF1E-A55F3B99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0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93C9-0A6A-0D8F-CF69-8AA31FFB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14ED8-189A-CCC4-19EF-98530766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74BA-7A9B-2F00-EE20-73FF3113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F6C3-6A4E-E999-2E59-CBC8B004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E8AA-C360-4DD9-3395-244E91B4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6313-9633-42D3-D20C-B0507676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FB00-A44B-C7F6-F0D1-390A989D9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AC187-010E-1789-9CE7-B69548043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F85A0-99A0-AF86-1762-A37B6274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E522A-D53A-5AFC-74C6-433CC32D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272BD-FDEC-EB4D-418F-ACDD8AA7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2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772F-2BBF-9F9C-690A-EA763AD6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FD828-5980-0A4B-1ECF-49F5654F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B1F38-443F-EB17-4663-CAD85F8F1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EEB46-3A8C-C6E1-31DD-593BBCCC7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032DB-641A-56F2-02D6-D9A3AF4EF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98D0F-5008-77CD-27D5-5A8BF8D8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5F633-F39F-4E7C-CCE0-79D5DD95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A160F-7230-C654-F6C0-69DECACA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4030-B225-84EC-F9DF-77262F64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A4892-DD10-B220-5E37-64CFBBB5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1B2E-00ED-5151-0E20-1A0C6D9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7197F-24B7-9DC5-D765-111FF9A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F3ADE-70FC-853E-70EE-AB4DD7C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23B37-5C6C-CB62-6236-A01E81D8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66106-F62C-3327-B67E-D7615B28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326-18E3-0FA6-FAF0-569F92E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E134E-9D48-50C2-1067-9D9F64D3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13C23-9145-7652-CBDA-FA4ECD531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570BA-4BF0-FFDA-1BC4-9A00B232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1F48B-C157-66B2-BED2-9CDB5424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F6466-95AA-3E4D-4E1D-DF02A5D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1E61-3514-7BE3-C912-E11DD37E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2D05E-4D02-80C6-F77F-539057584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F3925-7CF9-1FF9-7154-5D769015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ACDF6-A619-0CC4-1ECA-FA0E6AE2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2D08D-738B-271F-41FF-6BE3794D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E6B17-E775-6805-5F71-53DC942E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900F2-9BD1-4F8F-D9B1-13CE2F1B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4ACB6-2349-6253-3465-598FD3D2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51DAE-014D-3FF6-BA08-21877E865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8791B-A62C-1140-86C2-D3E94EF074F4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61B4-BFD1-AC8F-EE4F-110133244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852F4-5A19-470A-B84C-40D613587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8606-0B82-3946-8AF3-5A28E6BAA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4D6D-CA4E-282B-4FBF-F78ED6F95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Hurricane IDA (2021)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B65A4-05D0-3624-FF6F-539149531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Wind Team @ EMC</a:t>
            </a:r>
          </a:p>
        </p:txBody>
      </p:sp>
    </p:spTree>
    <p:extLst>
      <p:ext uri="{BB962C8B-B14F-4D97-AF65-F5344CB8AC3E}">
        <p14:creationId xmlns:p14="http://schemas.microsoft.com/office/powerpoint/2010/main" val="122847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397600" y="5934670"/>
            <a:ext cx="456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– LAWMA, Amerada Pass, LA</a:t>
            </a:r>
          </a:p>
          <a:p>
            <a:endParaRPr 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56EB021-65E5-FFF6-03E1-7638C897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0" y="82718"/>
            <a:ext cx="7090040" cy="5292471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5C83050-7EE7-9561-E012-D08D4D90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21" y="1655805"/>
            <a:ext cx="3949719" cy="31386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089FF-4F3A-8981-EB03-867F630F1741}"/>
              </a:ext>
            </a:extLst>
          </p:cNvPr>
          <p:cNvCxnSpPr>
            <a:cxnSpLocks/>
          </p:cNvCxnSpPr>
          <p:nvPr/>
        </p:nvCxnSpPr>
        <p:spPr>
          <a:xfrm flipH="1" flipV="1">
            <a:off x="7290486" y="2940908"/>
            <a:ext cx="852617" cy="17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5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248A4EF-05B5-4FD7-7A73-D592A2A1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89" y="686864"/>
            <a:ext cx="9366422" cy="246654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98DE8B7-C524-4ABE-CBB4-A5894E05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43" y="3556856"/>
            <a:ext cx="3179768" cy="25267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B56AF9-CD41-9E89-44B4-1CB898109F9D}"/>
              </a:ext>
            </a:extLst>
          </p:cNvPr>
          <p:cNvCxnSpPr>
            <a:cxnSpLocks/>
          </p:cNvCxnSpPr>
          <p:nvPr/>
        </p:nvCxnSpPr>
        <p:spPr>
          <a:xfrm flipH="1" flipV="1">
            <a:off x="7760044" y="3153409"/>
            <a:ext cx="827902" cy="152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475AFD2-0A42-C346-5A7A-7FDED0EC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30" y="3341782"/>
            <a:ext cx="3413510" cy="32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681806" y="5657671"/>
            <a:ext cx="301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Berwick, Atchafalaya River, LA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5C83050-7EE7-9561-E012-D08D4D90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14" y="2156254"/>
            <a:ext cx="4139751" cy="32896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089FF-4F3A-8981-EB03-867F630F1741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149534" y="2776476"/>
            <a:ext cx="857644" cy="52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D6120CB-9D8E-793F-3847-625B07A5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5" y="118391"/>
            <a:ext cx="6909729" cy="53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F471540-97AC-F3EC-6B61-D63C518A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7" y="415015"/>
            <a:ext cx="9860692" cy="259670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F1D65A-BD05-EFF1-1D9B-874CD781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32" y="3236579"/>
            <a:ext cx="3335456" cy="320640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89B3D1A9-2E66-3EDA-EA17-BECACC85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812" y="3429000"/>
            <a:ext cx="3943971" cy="3134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AB4C0D-A368-0327-1555-6668FCA5FA8E}"/>
              </a:ext>
            </a:extLst>
          </p:cNvPr>
          <p:cNvCxnSpPr>
            <a:cxnSpLocks/>
          </p:cNvCxnSpPr>
          <p:nvPr/>
        </p:nvCxnSpPr>
        <p:spPr>
          <a:xfrm flipH="1" flipV="1">
            <a:off x="6846514" y="3429000"/>
            <a:ext cx="1012383" cy="111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681805" y="5657671"/>
            <a:ext cx="4532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-  West Bank 1, Bayou Gauche, 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5C83050-7EE7-9561-E012-D08D4D90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14" y="2156254"/>
            <a:ext cx="4139751" cy="32896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089FF-4F3A-8981-EB03-867F630F1741}"/>
              </a:ext>
            </a:extLst>
          </p:cNvPr>
          <p:cNvCxnSpPr>
            <a:cxnSpLocks/>
          </p:cNvCxnSpPr>
          <p:nvPr/>
        </p:nvCxnSpPr>
        <p:spPr>
          <a:xfrm flipH="1" flipV="1">
            <a:off x="7149534" y="2776476"/>
            <a:ext cx="2068607" cy="33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8EEA5FB-0782-A8D9-4EE4-E442468C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1" y="234779"/>
            <a:ext cx="6455937" cy="48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A7A3C8E-018E-9CD0-6B49-C80D5356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46" y="489156"/>
            <a:ext cx="9984259" cy="26292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9A60261-65DD-0456-AF0C-B72EBEC0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22" y="3118401"/>
            <a:ext cx="3437581" cy="3405947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2B33A11D-A029-B04C-F988-C5BE7334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461" y="3390300"/>
            <a:ext cx="3943971" cy="3134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20D182-FF3E-F75C-8EF0-5FCE61296EFE}"/>
              </a:ext>
            </a:extLst>
          </p:cNvPr>
          <p:cNvCxnSpPr>
            <a:cxnSpLocks/>
          </p:cNvCxnSpPr>
          <p:nvPr/>
        </p:nvCxnSpPr>
        <p:spPr>
          <a:xfrm flipH="1" flipV="1">
            <a:off x="6846514" y="3429000"/>
            <a:ext cx="2075064" cy="84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0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681806" y="5657671"/>
            <a:ext cx="41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-  Shell Beach, LA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5C83050-7EE7-9561-E012-D08D4D90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14" y="2156254"/>
            <a:ext cx="4139751" cy="32896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089FF-4F3A-8981-EB03-867F630F1741}"/>
              </a:ext>
            </a:extLst>
          </p:cNvPr>
          <p:cNvCxnSpPr>
            <a:cxnSpLocks/>
          </p:cNvCxnSpPr>
          <p:nvPr/>
        </p:nvCxnSpPr>
        <p:spPr>
          <a:xfrm flipH="1" flipV="1">
            <a:off x="7149534" y="2776476"/>
            <a:ext cx="3230142" cy="21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620C29-21F7-6B26-CAAB-E723FD0B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5" y="321275"/>
            <a:ext cx="5911702" cy="44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4D89AEE-204F-9EA8-5836-5485C4F3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225"/>
            <a:ext cx="12192000" cy="32106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518B9A2-3AE5-1526-C659-CF0079DB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32" y="3736855"/>
            <a:ext cx="3036644" cy="3008699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D6F449-2677-7181-88A8-530861D96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532" y="3611506"/>
            <a:ext cx="3943971" cy="3134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29804-CE80-731A-B8D0-29D1B13C8379}"/>
              </a:ext>
            </a:extLst>
          </p:cNvPr>
          <p:cNvCxnSpPr>
            <a:cxnSpLocks/>
          </p:cNvCxnSpPr>
          <p:nvPr/>
        </p:nvCxnSpPr>
        <p:spPr>
          <a:xfrm flipH="1" flipV="1">
            <a:off x="7081826" y="3736855"/>
            <a:ext cx="2890077" cy="66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0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681806" y="5657671"/>
            <a:ext cx="41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-  Bay Waveland Yacht Club, MS</a:t>
            </a:r>
          </a:p>
          <a:p>
            <a:endParaRPr lang="en-US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5914B74-E7CC-C5F3-3A10-91461D27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123568"/>
            <a:ext cx="6520678" cy="501684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1717F56B-BC8F-DD0B-6AF7-6E8187EC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59" y="1598306"/>
            <a:ext cx="4607589" cy="36613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9C3FF-F952-035F-B92F-328B0CCB34D1}"/>
              </a:ext>
            </a:extLst>
          </p:cNvPr>
          <p:cNvCxnSpPr>
            <a:cxnSpLocks/>
          </p:cNvCxnSpPr>
          <p:nvPr/>
        </p:nvCxnSpPr>
        <p:spPr>
          <a:xfrm flipH="1" flipV="1">
            <a:off x="6647935" y="2631989"/>
            <a:ext cx="3286897" cy="9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612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CA68812-34C6-0067-5A37-11EC2153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9" y="303804"/>
            <a:ext cx="10046043" cy="264551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1564748-51AC-DF10-22D3-AF222360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24" y="3199508"/>
            <a:ext cx="3385846" cy="3354688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12A3BA-4765-9815-7807-29442153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17" y="3199508"/>
            <a:ext cx="3990976" cy="3171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8D5A7D-5EE0-C04D-9CAB-3F45E0B58C59}"/>
              </a:ext>
            </a:extLst>
          </p:cNvPr>
          <p:cNvCxnSpPr>
            <a:cxnSpLocks/>
          </p:cNvCxnSpPr>
          <p:nvPr/>
        </p:nvCxnSpPr>
        <p:spPr>
          <a:xfrm flipH="1" flipV="1">
            <a:off x="6266280" y="3429000"/>
            <a:ext cx="2890077" cy="66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8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538E-E5C6-016C-ACCB-93016C08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332"/>
            <a:ext cx="10270524" cy="6487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Domain Configuration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582DCA8-CD6F-E4B9-21EA-3297FB6B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0" y="2000763"/>
            <a:ext cx="4304114" cy="390576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5AB7C67-951D-A2F1-A407-8BC4A865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01" y="2502327"/>
            <a:ext cx="3708467" cy="2902636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BC04533-8BF9-7F28-0FA2-0ED3CDC5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625" y="2887019"/>
            <a:ext cx="3011959" cy="2406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3B4424-C6FD-CE37-FE3E-5CF89F0A0417}"/>
              </a:ext>
            </a:extLst>
          </p:cNvPr>
          <p:cNvSpPr/>
          <p:nvPr/>
        </p:nvSpPr>
        <p:spPr>
          <a:xfrm>
            <a:off x="1828800" y="3429000"/>
            <a:ext cx="1346886" cy="1044146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C03A7-CB1E-2624-A8AF-D8B652236418}"/>
              </a:ext>
            </a:extLst>
          </p:cNvPr>
          <p:cNvSpPr/>
          <p:nvPr/>
        </p:nvSpPr>
        <p:spPr>
          <a:xfrm>
            <a:off x="5721178" y="3571103"/>
            <a:ext cx="1383957" cy="111210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E9A512-9118-AFB3-9870-76CCF0FA432F}"/>
              </a:ext>
            </a:extLst>
          </p:cNvPr>
          <p:cNvCxnSpPr/>
          <p:nvPr/>
        </p:nvCxnSpPr>
        <p:spPr>
          <a:xfrm flipV="1">
            <a:off x="3175686" y="2780270"/>
            <a:ext cx="1791730" cy="64873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DCE43C-971B-67E0-9048-8FBAB77E2A43}"/>
              </a:ext>
            </a:extLst>
          </p:cNvPr>
          <p:cNvCxnSpPr>
            <a:cxnSpLocks/>
          </p:cNvCxnSpPr>
          <p:nvPr/>
        </p:nvCxnSpPr>
        <p:spPr>
          <a:xfrm>
            <a:off x="3160669" y="4473146"/>
            <a:ext cx="1806747" cy="811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B5144E-65BE-DB32-1866-7AA952CEB2E3}"/>
              </a:ext>
            </a:extLst>
          </p:cNvPr>
          <p:cNvCxnSpPr>
            <a:cxnSpLocks/>
          </p:cNvCxnSpPr>
          <p:nvPr/>
        </p:nvCxnSpPr>
        <p:spPr>
          <a:xfrm flipV="1">
            <a:off x="7105135" y="3104635"/>
            <a:ext cx="1643449" cy="506627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751A72-7E7B-0F67-5657-3E52275178E6}"/>
              </a:ext>
            </a:extLst>
          </p:cNvPr>
          <p:cNvCxnSpPr>
            <a:cxnSpLocks/>
          </p:cNvCxnSpPr>
          <p:nvPr/>
        </p:nvCxnSpPr>
        <p:spPr>
          <a:xfrm>
            <a:off x="7057546" y="4680038"/>
            <a:ext cx="1691038" cy="34517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C78C2A-FBDC-F8C8-4A40-7F445368105B}"/>
              </a:ext>
            </a:extLst>
          </p:cNvPr>
          <p:cNvSpPr txBox="1"/>
          <p:nvPr/>
        </p:nvSpPr>
        <p:spPr>
          <a:xfrm>
            <a:off x="5177481" y="939114"/>
            <a:ext cx="6112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Domain 1 = 1098 x 958 grid points (500 m)</a:t>
            </a:r>
          </a:p>
          <a:p>
            <a:r>
              <a:rPr lang="en-US" sz="2000" dirty="0"/>
              <a:t>Domain 2 = 1049 x 820 grid points (166 m)</a:t>
            </a:r>
          </a:p>
          <a:p>
            <a:r>
              <a:rPr lang="en-US" sz="2000" dirty="0"/>
              <a:t>Domain 3 = 1303 x 985 grid points (50 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D958E-8316-1D90-2919-D124216E4471}"/>
              </a:ext>
            </a:extLst>
          </p:cNvPr>
          <p:cNvSpPr txBox="1"/>
          <p:nvPr/>
        </p:nvSpPr>
        <p:spPr>
          <a:xfrm>
            <a:off x="3750967" y="5857172"/>
            <a:ext cx="830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1 – 1800 UTC 28 Aug to 1800 UTC 30 Aug 2021 ( 48 hours and Hourly Outputs)</a:t>
            </a:r>
          </a:p>
          <a:p>
            <a:r>
              <a:rPr lang="en-US" dirty="0"/>
              <a:t>Domain 2 – 0600 UTC 29 Aug to 0600 UTC 30 Aug 2021 ( 24 hours and 6-mins Outputs)</a:t>
            </a:r>
          </a:p>
          <a:p>
            <a:r>
              <a:rPr lang="en-US" dirty="0"/>
              <a:t>Domain 3 – 0600 UTC 29 Aug to 0600 UTC 30 Aug 2021 ( 24 hours and 6-mins Outputs)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01000-0103-B85E-30C9-9476158A61CF}"/>
              </a:ext>
            </a:extLst>
          </p:cNvPr>
          <p:cNvSpPr txBox="1"/>
          <p:nvPr/>
        </p:nvSpPr>
        <p:spPr>
          <a:xfrm>
            <a:off x="1541431" y="6183201"/>
            <a:ext cx="19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319335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681806" y="5657671"/>
            <a:ext cx="529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-  Petit </a:t>
            </a:r>
            <a:r>
              <a:rPr lang="en-US" dirty="0" err="1"/>
              <a:t>Bois</a:t>
            </a:r>
            <a:r>
              <a:rPr lang="en-US" dirty="0"/>
              <a:t> Island, Port of Pascagoula, MS</a:t>
            </a:r>
          </a:p>
          <a:p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1717F56B-BC8F-DD0B-6AF7-6E8187EC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59" y="1598306"/>
            <a:ext cx="4607589" cy="36613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9C3FF-F952-035F-B92F-328B0CCB34D1}"/>
              </a:ext>
            </a:extLst>
          </p:cNvPr>
          <p:cNvCxnSpPr>
            <a:cxnSpLocks/>
          </p:cNvCxnSpPr>
          <p:nvPr/>
        </p:nvCxnSpPr>
        <p:spPr>
          <a:xfrm flipH="1" flipV="1">
            <a:off x="6647935" y="2631989"/>
            <a:ext cx="4040660" cy="22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5039B7F-D07A-BDD2-4D4A-8639B5B8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9" y="142102"/>
            <a:ext cx="6472496" cy="49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BF3F-CE6F-E9A8-16C9-4750E1DC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86"/>
            <a:ext cx="10515600" cy="747422"/>
          </a:xfrm>
        </p:spPr>
        <p:txBody>
          <a:bodyPr/>
          <a:lstStyle/>
          <a:p>
            <a:pPr algn="ctr"/>
            <a:r>
              <a:rPr lang="en-US" dirty="0"/>
              <a:t>RADAR &amp; MODEL REFLECTIVITY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B0C4E-EECF-A780-C283-F0CDC8FC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954"/>
            <a:ext cx="3707027" cy="3791438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DE1F6D1B-BA7A-F79E-6532-F71D5DB4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5" y="1690688"/>
            <a:ext cx="4072651" cy="3926939"/>
          </a:xfrm>
          <a:prstGeom prst="rect">
            <a:avLst/>
          </a:prstGeom>
        </p:spPr>
      </p:pic>
      <p:pic>
        <p:nvPicPr>
          <p:cNvPr id="9" name="Picture 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B1968321-CB40-5653-FCB0-8A2B5B08D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027" y="2083579"/>
            <a:ext cx="4036164" cy="2990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67A02-56D4-D752-6173-D587411BF8E8}"/>
              </a:ext>
            </a:extLst>
          </p:cNvPr>
          <p:cNvSpPr txBox="1"/>
          <p:nvPr/>
        </p:nvSpPr>
        <p:spPr>
          <a:xfrm>
            <a:off x="4149885" y="773546"/>
            <a:ext cx="4072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1300 UTC 29 AUG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ED82E-C920-9691-B7AF-30852D27EB62}"/>
              </a:ext>
            </a:extLst>
          </p:cNvPr>
          <p:cNvSpPr txBox="1"/>
          <p:nvPr/>
        </p:nvSpPr>
        <p:spPr>
          <a:xfrm>
            <a:off x="890917" y="157947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- Model Domain1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75E82-BE2A-2C24-7982-1ED4A6B61435}"/>
              </a:ext>
            </a:extLst>
          </p:cNvPr>
          <p:cNvSpPr txBox="1"/>
          <p:nvPr/>
        </p:nvSpPr>
        <p:spPr>
          <a:xfrm>
            <a:off x="4736757" y="1557270"/>
            <a:ext cx="11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</a:t>
            </a:r>
            <a:r>
              <a:rPr lang="en-US" dirty="0" err="1"/>
              <a:t>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5C24C-36B1-4BBE-38E3-91B8B479C5E2}"/>
              </a:ext>
            </a:extLst>
          </p:cNvPr>
          <p:cNvSpPr txBox="1"/>
          <p:nvPr/>
        </p:nvSpPr>
        <p:spPr>
          <a:xfrm>
            <a:off x="8931342" y="157947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- Model Domain2</a:t>
            </a:r>
          </a:p>
        </p:txBody>
      </p:sp>
    </p:spTree>
    <p:extLst>
      <p:ext uri="{BB962C8B-B14F-4D97-AF65-F5344CB8AC3E}">
        <p14:creationId xmlns:p14="http://schemas.microsoft.com/office/powerpoint/2010/main" val="358370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BF3F-CE6F-E9A8-16C9-4750E1DC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86"/>
            <a:ext cx="10515600" cy="747422"/>
          </a:xfrm>
        </p:spPr>
        <p:txBody>
          <a:bodyPr/>
          <a:lstStyle/>
          <a:p>
            <a:pPr algn="ctr"/>
            <a:r>
              <a:rPr lang="en-US" dirty="0"/>
              <a:t>RADAR &amp; MODEL REFLECTIVITY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7A02-56D4-D752-6173-D587411BF8E8}"/>
              </a:ext>
            </a:extLst>
          </p:cNvPr>
          <p:cNvSpPr txBox="1"/>
          <p:nvPr/>
        </p:nvSpPr>
        <p:spPr>
          <a:xfrm>
            <a:off x="4149885" y="773546"/>
            <a:ext cx="4072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1700 UTC 29 AUG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ED82E-C920-9691-B7AF-30852D27EB62}"/>
              </a:ext>
            </a:extLst>
          </p:cNvPr>
          <p:cNvSpPr txBox="1"/>
          <p:nvPr/>
        </p:nvSpPr>
        <p:spPr>
          <a:xfrm>
            <a:off x="890917" y="157947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- Model Domain1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75E82-BE2A-2C24-7982-1ED4A6B61435}"/>
              </a:ext>
            </a:extLst>
          </p:cNvPr>
          <p:cNvSpPr txBox="1"/>
          <p:nvPr/>
        </p:nvSpPr>
        <p:spPr>
          <a:xfrm>
            <a:off x="4736757" y="1557270"/>
            <a:ext cx="11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</a:t>
            </a:r>
            <a:r>
              <a:rPr lang="en-US" dirty="0" err="1"/>
              <a:t>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5C24C-36B1-4BBE-38E3-91B8B479C5E2}"/>
              </a:ext>
            </a:extLst>
          </p:cNvPr>
          <p:cNvSpPr txBox="1"/>
          <p:nvPr/>
        </p:nvSpPr>
        <p:spPr>
          <a:xfrm>
            <a:off x="8931342" y="157947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- Model Domain2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C6EA16-AE1A-469E-FF87-77CC3922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190"/>
            <a:ext cx="3584663" cy="3591389"/>
          </a:xfrm>
          <a:prstGeom prst="rect">
            <a:avLst/>
          </a:prstGeom>
        </p:spPr>
      </p:pic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921ABF-3DCD-E9FD-9C5F-C3E217FC1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6" y="2037813"/>
            <a:ext cx="4160578" cy="3781681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49AAA3DB-B1C3-BE7D-BA0D-8ABD8672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356" y="1960153"/>
            <a:ext cx="4140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2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BF3F-CE6F-E9A8-16C9-4750E1DC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86"/>
            <a:ext cx="10515600" cy="747422"/>
          </a:xfrm>
        </p:spPr>
        <p:txBody>
          <a:bodyPr/>
          <a:lstStyle/>
          <a:p>
            <a:pPr algn="ctr"/>
            <a:r>
              <a:rPr lang="en-US" dirty="0"/>
              <a:t>RADAR &amp; MODEL REFLECTIVITY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7A02-56D4-D752-6173-D587411BF8E8}"/>
              </a:ext>
            </a:extLst>
          </p:cNvPr>
          <p:cNvSpPr txBox="1"/>
          <p:nvPr/>
        </p:nvSpPr>
        <p:spPr>
          <a:xfrm>
            <a:off x="4149885" y="773546"/>
            <a:ext cx="4072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2100 UTC 29 AUG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ED82E-C920-9691-B7AF-30852D27EB62}"/>
              </a:ext>
            </a:extLst>
          </p:cNvPr>
          <p:cNvSpPr txBox="1"/>
          <p:nvPr/>
        </p:nvSpPr>
        <p:spPr>
          <a:xfrm>
            <a:off x="890917" y="157947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- Model Domain1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75E82-BE2A-2C24-7982-1ED4A6B61435}"/>
              </a:ext>
            </a:extLst>
          </p:cNvPr>
          <p:cNvSpPr txBox="1"/>
          <p:nvPr/>
        </p:nvSpPr>
        <p:spPr>
          <a:xfrm>
            <a:off x="7570575" y="1633500"/>
            <a:ext cx="11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 </a:t>
            </a:r>
            <a:r>
              <a:rPr lang="en-US" dirty="0" err="1"/>
              <a:t>Obs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8FE6C4-C402-4B97-BBA2-F300B6FB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" y="1968810"/>
            <a:ext cx="4579396" cy="4640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68DAA-3ED5-F33B-4FCC-7F834DDA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57" y="2289502"/>
            <a:ext cx="6746581" cy="37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EB5D7A-4F57-122E-D8BA-05CDCD36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" y="-27282"/>
            <a:ext cx="5965821" cy="4453280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19AEAC9-8C38-542C-EF93-2BC84456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929" y="133351"/>
            <a:ext cx="4078932" cy="370747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A1E0CA1-0DDD-1E25-14B1-27016484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49" y="4557203"/>
            <a:ext cx="2976878" cy="2300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F131D-8B17-EDA9-06BC-61C19D08A650}"/>
              </a:ext>
            </a:extLst>
          </p:cNvPr>
          <p:cNvCxnSpPr/>
          <p:nvPr/>
        </p:nvCxnSpPr>
        <p:spPr>
          <a:xfrm flipH="1" flipV="1">
            <a:off x="4077730" y="4324865"/>
            <a:ext cx="1262758" cy="14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803189" y="5053914"/>
            <a:ext cx="20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 - Grand Isle 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A6A5ACAA-02EF-48DB-DC6D-64FA6A8DC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638" y="3901130"/>
            <a:ext cx="2969249" cy="2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19AEAC9-8C38-542C-EF93-2BC8445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29" y="133351"/>
            <a:ext cx="4078932" cy="370747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62A3CAA-D5C6-486F-A909-75B4D8C8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42" y="3882424"/>
            <a:ext cx="3077176" cy="2926149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A1E0CA1-0DDD-1E25-14B1-27016484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49" y="4557203"/>
            <a:ext cx="2976878" cy="2300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F131D-8B17-EDA9-06BC-61C19D08A650}"/>
              </a:ext>
            </a:extLst>
          </p:cNvPr>
          <p:cNvCxnSpPr>
            <a:cxnSpLocks/>
          </p:cNvCxnSpPr>
          <p:nvPr/>
        </p:nvCxnSpPr>
        <p:spPr>
          <a:xfrm flipH="1" flipV="1">
            <a:off x="4077730" y="4324865"/>
            <a:ext cx="2018270" cy="198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803189" y="5053914"/>
            <a:ext cx="25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 – Pilot Town East 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C3A894-A2B8-7E22-8C74-894D2A3EB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9" y="0"/>
            <a:ext cx="5793790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6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19AEAC9-8C38-542C-EF93-2BC8445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29" y="133351"/>
            <a:ext cx="4078932" cy="370747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62A3CAA-D5C6-486F-A909-75B4D8C8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42" y="3882424"/>
            <a:ext cx="3077176" cy="2926149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A1E0CA1-0DDD-1E25-14B1-27016484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49" y="4557203"/>
            <a:ext cx="2976878" cy="2300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F131D-8B17-EDA9-06BC-61C19D08A650}"/>
              </a:ext>
            </a:extLst>
          </p:cNvPr>
          <p:cNvCxnSpPr>
            <a:cxnSpLocks/>
          </p:cNvCxnSpPr>
          <p:nvPr/>
        </p:nvCxnSpPr>
        <p:spPr>
          <a:xfrm flipH="1" flipV="1">
            <a:off x="4077730" y="4324865"/>
            <a:ext cx="2211859" cy="164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CB9A3-DE3F-3C34-0492-60027B68D169}"/>
              </a:ext>
            </a:extLst>
          </p:cNvPr>
          <p:cNvSpPr txBox="1"/>
          <p:nvPr/>
        </p:nvSpPr>
        <p:spPr>
          <a:xfrm>
            <a:off x="803189" y="5053913"/>
            <a:ext cx="273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– Pilot Town 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21082A4-A2D7-0BDF-AC4A-FC81BA700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4" y="0"/>
            <a:ext cx="5460666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8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4246365-92E8-B513-F497-B2D7EA7A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4" y="3558672"/>
            <a:ext cx="3099000" cy="307048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AA602E6-C159-79B2-B8A6-3BF20E15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" y="662150"/>
            <a:ext cx="9242854" cy="2434005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2C47AA9C-5A75-B6B0-B0F7-5713E597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9" y="3558672"/>
            <a:ext cx="2976878" cy="23007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38CCC7-7312-9491-A028-5159318C8F51}"/>
              </a:ext>
            </a:extLst>
          </p:cNvPr>
          <p:cNvCxnSpPr>
            <a:cxnSpLocks/>
          </p:cNvCxnSpPr>
          <p:nvPr/>
        </p:nvCxnSpPr>
        <p:spPr>
          <a:xfrm flipH="1" flipV="1">
            <a:off x="5214551" y="3657600"/>
            <a:ext cx="3435179" cy="127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9FEFCB-6B62-C92F-147C-FE63A2F110E2}"/>
              </a:ext>
            </a:extLst>
          </p:cNvPr>
          <p:cNvSpPr txBox="1"/>
          <p:nvPr/>
        </p:nvSpPr>
        <p:spPr>
          <a:xfrm>
            <a:off x="4065372" y="196762"/>
            <a:ext cx="273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– Pilot Town </a:t>
            </a:r>
          </a:p>
        </p:txBody>
      </p:sp>
    </p:spTree>
    <p:extLst>
      <p:ext uri="{BB962C8B-B14F-4D97-AF65-F5344CB8AC3E}">
        <p14:creationId xmlns:p14="http://schemas.microsoft.com/office/powerpoint/2010/main" val="382738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229</Words>
  <Application>Microsoft Macintosh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Hurricane IDA (2021)</vt:lpstr>
      <vt:lpstr>Domain Configuration</vt:lpstr>
      <vt:lpstr>RADAR &amp; MODEL REFLECTIVITY</vt:lpstr>
      <vt:lpstr>RADAR &amp; MODEL REFLECTIVITY</vt:lpstr>
      <vt:lpstr>RADAR &amp; MODEL REFLECTIVITY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 IDA (2021)</dc:title>
  <dc:creator>Anil kumar</dc:creator>
  <cp:lastModifiedBy>Anil kumar</cp:lastModifiedBy>
  <cp:revision>1</cp:revision>
  <dcterms:created xsi:type="dcterms:W3CDTF">2022-05-27T13:42:58Z</dcterms:created>
  <dcterms:modified xsi:type="dcterms:W3CDTF">2022-06-01T14:09:31Z</dcterms:modified>
</cp:coreProperties>
</file>